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85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69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332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4980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602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024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716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648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269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48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44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872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35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64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42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84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95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C2E47E-E966-4A98-A430-9E866351A8BB}" type="datetimeFigureOut">
              <a:rPr lang="en-GB" smtClean="0"/>
              <a:t>09/05/2021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ECDA3-B1ED-41CF-BBD9-109962C4C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220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31694" y="564776"/>
            <a:ext cx="9144000" cy="1313610"/>
          </a:xfrm>
        </p:spPr>
        <p:txBody>
          <a:bodyPr/>
          <a:lstStyle/>
          <a:p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313764" y="1878386"/>
            <a:ext cx="8825658" cy="861420"/>
          </a:xfrm>
        </p:spPr>
        <p:txBody>
          <a:bodyPr/>
          <a:lstStyle/>
          <a:p>
            <a:r>
              <a:rPr lang="hu-H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Képfeldolgozási és javítási technológiák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331694" y="592567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Hargitai Ádám</a:t>
            </a:r>
          </a:p>
          <a:p>
            <a:r>
              <a:rPr lang="hu-HU" dirty="0" smtClean="0"/>
              <a:t>Kuti Nikolett</a:t>
            </a:r>
            <a:endParaRPr lang="en-GB" dirty="0"/>
          </a:p>
        </p:txBody>
      </p:sp>
      <p:grpSp>
        <p:nvGrpSpPr>
          <p:cNvPr id="5" name="Csoportba foglalás 4"/>
          <p:cNvGrpSpPr/>
          <p:nvPr/>
        </p:nvGrpSpPr>
        <p:grpSpPr>
          <a:xfrm>
            <a:off x="1441317" y="2737081"/>
            <a:ext cx="4589780" cy="2879726"/>
            <a:chOff x="0" y="-1"/>
            <a:chExt cx="4589780" cy="2879726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920875" cy="2879725"/>
            </a:xfrm>
            <a:prstGeom prst="rect">
              <a:avLst/>
            </a:prstGeom>
          </p:spPr>
        </p:pic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150" y="0"/>
              <a:ext cx="999490" cy="2879725"/>
            </a:xfrm>
            <a:prstGeom prst="rect">
              <a:avLst/>
            </a:prstGeom>
          </p:spPr>
        </p:pic>
        <p:pic>
          <p:nvPicPr>
            <p:cNvPr id="8" name="Kép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735" y="-1"/>
              <a:ext cx="1002665" cy="2879725"/>
            </a:xfrm>
            <a:prstGeom prst="rect">
              <a:avLst/>
            </a:prstGeom>
          </p:spPr>
        </p:pic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0"/>
              <a:ext cx="1008380" cy="2879725"/>
            </a:xfrm>
            <a:prstGeom prst="rect">
              <a:avLst/>
            </a:prstGeom>
          </p:spPr>
        </p:pic>
      </p:grpSp>
      <p:pic>
        <p:nvPicPr>
          <p:cNvPr id="10" name="Kép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40" y="2737081"/>
            <a:ext cx="3108325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41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9235"/>
          </a:xfrm>
        </p:spPr>
        <p:txBody>
          <a:bodyPr/>
          <a:lstStyle/>
          <a:p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Zajcsökkentés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6111" y="1308847"/>
            <a:ext cx="8946541" cy="225910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Képfeldolgozásnál fontos lehet a bemeneti kép javítási, zajcsökkentése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Egyszerű neurális hálóval adott mintán tanított architektúra tesztelése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tutorial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alapján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Példa alapján MNIST adatsorral tanítás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Majd, egyszerű 64x64 RGB képek zajcsökkentése, kisebb minta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Kép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3530262"/>
            <a:ext cx="5760720" cy="1174750"/>
          </a:xfrm>
          <a:prstGeom prst="rect">
            <a:avLst/>
          </a:prstGeom>
        </p:spPr>
      </p:pic>
      <p:grpSp>
        <p:nvGrpSpPr>
          <p:cNvPr id="4" name="Csoportba foglalás 3"/>
          <p:cNvGrpSpPr/>
          <p:nvPr/>
        </p:nvGrpSpPr>
        <p:grpSpPr>
          <a:xfrm>
            <a:off x="3215640" y="4948544"/>
            <a:ext cx="5760720" cy="1556405"/>
            <a:chOff x="5119381" y="3488073"/>
            <a:chExt cx="5760720" cy="1556405"/>
          </a:xfrm>
        </p:grpSpPr>
        <p:pic>
          <p:nvPicPr>
            <p:cNvPr id="9" name="Kép 8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381" y="3488073"/>
              <a:ext cx="5760720" cy="531495"/>
            </a:xfrm>
            <a:prstGeom prst="rect">
              <a:avLst/>
            </a:prstGeom>
          </p:spPr>
        </p:pic>
        <p:pic>
          <p:nvPicPr>
            <p:cNvPr id="10" name="Kép 9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381" y="4015087"/>
              <a:ext cx="5760720" cy="542290"/>
            </a:xfrm>
            <a:prstGeom prst="rect">
              <a:avLst/>
            </a:prstGeom>
          </p:spPr>
        </p:pic>
        <p:pic>
          <p:nvPicPr>
            <p:cNvPr id="11" name="Kép 10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381" y="4506633"/>
              <a:ext cx="5760720" cy="537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1155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9235"/>
          </a:xfrm>
        </p:spPr>
        <p:txBody>
          <a:bodyPr/>
          <a:lstStyle/>
          <a:p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Összegzés: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6111" y="1308847"/>
            <a:ext cx="8946541" cy="225910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képek különböző kimenettel való feldolgozására rengeteg eljárás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legtöbb megoldás neurális hálók tanításával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Ehhez nagy méretű minta szükséges, online 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captcha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tanítás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Csoportba foglalás 3"/>
          <p:cNvGrpSpPr/>
          <p:nvPr/>
        </p:nvGrpSpPr>
        <p:grpSpPr>
          <a:xfrm>
            <a:off x="6096000" y="5136803"/>
            <a:ext cx="5760720" cy="1556405"/>
            <a:chOff x="5119381" y="3488073"/>
            <a:chExt cx="5760720" cy="1556405"/>
          </a:xfrm>
        </p:grpSpPr>
        <p:pic>
          <p:nvPicPr>
            <p:cNvPr id="9" name="Kép 8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381" y="3488073"/>
              <a:ext cx="5760720" cy="531495"/>
            </a:xfrm>
            <a:prstGeom prst="rect">
              <a:avLst/>
            </a:prstGeom>
          </p:spPr>
        </p:pic>
        <p:pic>
          <p:nvPicPr>
            <p:cNvPr id="10" name="Kép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381" y="4015087"/>
              <a:ext cx="5760720" cy="542290"/>
            </a:xfrm>
            <a:prstGeom prst="rect">
              <a:avLst/>
            </a:prstGeom>
          </p:spPr>
        </p:pic>
        <p:pic>
          <p:nvPicPr>
            <p:cNvPr id="11" name="Kép 10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381" y="4506633"/>
              <a:ext cx="5760720" cy="537845"/>
            </a:xfrm>
            <a:prstGeom prst="rect">
              <a:avLst/>
            </a:prstGeom>
          </p:spPr>
        </p:pic>
      </p:grpSp>
      <p:pic>
        <p:nvPicPr>
          <p:cNvPr id="12" name="Kép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11" y="1620743"/>
            <a:ext cx="3532309" cy="3272527"/>
          </a:xfrm>
          <a:prstGeom prst="rect">
            <a:avLst/>
          </a:prstGeom>
        </p:spPr>
      </p:pic>
      <p:grpSp>
        <p:nvGrpSpPr>
          <p:cNvPr id="13" name="Csoportba foglalás 12"/>
          <p:cNvGrpSpPr/>
          <p:nvPr/>
        </p:nvGrpSpPr>
        <p:grpSpPr>
          <a:xfrm>
            <a:off x="823002" y="3594846"/>
            <a:ext cx="4476846" cy="2945594"/>
            <a:chOff x="0" y="0"/>
            <a:chExt cx="5471160" cy="3599815"/>
          </a:xfrm>
        </p:grpSpPr>
        <p:pic>
          <p:nvPicPr>
            <p:cNvPr id="14" name="Kép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780030" cy="3599815"/>
            </a:xfrm>
            <a:prstGeom prst="rect">
              <a:avLst/>
            </a:prstGeom>
          </p:spPr>
        </p:pic>
        <p:pic>
          <p:nvPicPr>
            <p:cNvPr id="15" name="Kép 14" descr="D:\DokumentumokD\MSC\4szem\Kognitiv\HF_git\K05_2Dto3D\red_concert.jp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300" y="0"/>
              <a:ext cx="2689860" cy="359981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1584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r>
              <a:rPr lang="hu-HU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Köszönjük a figyelmet!</a:t>
            </a:r>
            <a:endParaRPr lang="en-GB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4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0624"/>
          </a:xfrm>
        </p:spPr>
        <p:txBody>
          <a:bodyPr/>
          <a:lstStyle/>
          <a:p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2D-ből 3D-be, a feladat:</a:t>
            </a:r>
            <a:b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646111" y="1452283"/>
            <a:ext cx="9260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Elsősorban ismerkedés a különböző 2D-ből 3D-be technológiákkal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Irodalomkutatás, milyen módszerek léteznek, ezek kipróbálása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PIFUHD – Facebook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Chimera</a:t>
            </a:r>
            <a:r>
              <a:rPr lang="hu-H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  <a:r>
              <a:rPr lang="hu-H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Google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Orvostani szegmentáció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Zajcsökkentés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57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9235"/>
          </a:xfrm>
        </p:spPr>
        <p:txBody>
          <a:bodyPr/>
          <a:lstStyle/>
          <a:p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PIFUHD – Facebook AI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6111" y="1308847"/>
            <a:ext cx="8946541" cy="238461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Egy 2D képből 3D modellt alakít 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Egész alakos, frontális kép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Két szintű kapcsolt neurális háló, közelítő modell 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finom modell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kimenet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T-póz használata előnyös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Modellkészítési eljárást felgyorsítja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Csoportba foglalás 3"/>
          <p:cNvGrpSpPr/>
          <p:nvPr/>
        </p:nvGrpSpPr>
        <p:grpSpPr>
          <a:xfrm>
            <a:off x="646111" y="3760694"/>
            <a:ext cx="4589780" cy="2879725"/>
            <a:chOff x="0" y="0"/>
            <a:chExt cx="4589780" cy="287972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920875" cy="2879725"/>
            </a:xfrm>
            <a:prstGeom prst="rect">
              <a:avLst/>
            </a:prstGeom>
          </p:spPr>
        </p:pic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150" y="0"/>
              <a:ext cx="999490" cy="2879725"/>
            </a:xfrm>
            <a:prstGeom prst="rect">
              <a:avLst/>
            </a:prstGeom>
          </p:spPr>
        </p:pic>
        <p:pic>
          <p:nvPicPr>
            <p:cNvPr id="7" name="Kép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1275" y="0"/>
              <a:ext cx="1002665" cy="2879725"/>
            </a:xfrm>
            <a:prstGeom prst="rect">
              <a:avLst/>
            </a:prstGeom>
          </p:spPr>
        </p:pic>
        <p:pic>
          <p:nvPicPr>
            <p:cNvPr id="8" name="Kép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0"/>
              <a:ext cx="1008380" cy="2879725"/>
            </a:xfrm>
            <a:prstGeom prst="rect">
              <a:avLst/>
            </a:prstGeom>
          </p:spPr>
        </p:pic>
      </p:grpSp>
      <p:pic>
        <p:nvPicPr>
          <p:cNvPr id="9" name="Kép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883" y="3760694"/>
            <a:ext cx="1937385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9235"/>
          </a:xfrm>
        </p:spPr>
        <p:txBody>
          <a:bodyPr/>
          <a:lstStyle/>
          <a:p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PIFUHD – Facebook AI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Csoportba foglalás 10"/>
          <p:cNvGrpSpPr/>
          <p:nvPr/>
        </p:nvGrpSpPr>
        <p:grpSpPr>
          <a:xfrm>
            <a:off x="1087705" y="1251601"/>
            <a:ext cx="3255028" cy="2483019"/>
            <a:chOff x="0" y="0"/>
            <a:chExt cx="3775075" cy="2879725"/>
          </a:xfrm>
        </p:grpSpPr>
        <p:pic>
          <p:nvPicPr>
            <p:cNvPr id="12" name="Kép 11" descr="D:\DokumentumokD\MSC\4szem\Kognitiv\HF\dude2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13890" cy="28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Kép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375" y="0"/>
              <a:ext cx="1917700" cy="2879725"/>
            </a:xfrm>
            <a:prstGeom prst="rect">
              <a:avLst/>
            </a:prstGeom>
          </p:spPr>
        </p:pic>
      </p:grpSp>
      <p:grpSp>
        <p:nvGrpSpPr>
          <p:cNvPr id="14" name="Csoportba foglalás 13"/>
          <p:cNvGrpSpPr/>
          <p:nvPr/>
        </p:nvGrpSpPr>
        <p:grpSpPr>
          <a:xfrm>
            <a:off x="6096000" y="1281953"/>
            <a:ext cx="3813938" cy="2452667"/>
            <a:chOff x="0" y="0"/>
            <a:chExt cx="4478020" cy="2879725"/>
          </a:xfrm>
        </p:grpSpPr>
        <p:pic>
          <p:nvPicPr>
            <p:cNvPr id="15" name="Kép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374140" cy="2879725"/>
            </a:xfrm>
            <a:prstGeom prst="rect">
              <a:avLst/>
            </a:prstGeom>
          </p:spPr>
        </p:pic>
        <p:pic>
          <p:nvPicPr>
            <p:cNvPr id="16" name="Kép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0"/>
              <a:ext cx="1111250" cy="2879725"/>
            </a:xfrm>
            <a:prstGeom prst="rect">
              <a:avLst/>
            </a:prstGeom>
          </p:spPr>
        </p:pic>
        <p:pic>
          <p:nvPicPr>
            <p:cNvPr id="17" name="Kép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025" y="0"/>
              <a:ext cx="1991995" cy="2879725"/>
            </a:xfrm>
            <a:prstGeom prst="rect">
              <a:avLst/>
            </a:prstGeom>
          </p:spPr>
        </p:pic>
      </p:grpSp>
      <p:pic>
        <p:nvPicPr>
          <p:cNvPr id="18" name="Kép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705" y="3933176"/>
            <a:ext cx="1314836" cy="2674302"/>
          </a:xfrm>
          <a:prstGeom prst="rect">
            <a:avLst/>
          </a:prstGeom>
        </p:spPr>
      </p:pic>
      <p:pic>
        <p:nvPicPr>
          <p:cNvPr id="21" name="Kép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2542" y="3933177"/>
            <a:ext cx="1550894" cy="267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0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9235"/>
          </a:xfrm>
        </p:spPr>
        <p:txBody>
          <a:bodyPr/>
          <a:lstStyle/>
          <a:p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PIFUHD – Facebook AI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2021-05-05 20-18-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894" y="1281953"/>
            <a:ext cx="9090212" cy="511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6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9235"/>
          </a:xfrm>
        </p:spPr>
        <p:txBody>
          <a:bodyPr/>
          <a:lstStyle/>
          <a:p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Chimera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Painter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Google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6111" y="1308848"/>
            <a:ext cx="8946541" cy="212015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Egy 2D rajzól 2D textúrázott „kimérát” alakít 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skiccen különböző színekkel az élőlény különböző testtájai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Kapcsolt neurális háló, 3D modellek vetületeivel tanítva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Textúrával rendelkező 2D modell kimenet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animációhoz, különböző élőlények 2D modelljeinek elkészítése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Kép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455895"/>
            <a:ext cx="5760720" cy="310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9235"/>
          </a:xfrm>
        </p:spPr>
        <p:txBody>
          <a:bodyPr/>
          <a:lstStyle/>
          <a:p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2D-ből 3D-be, pixelintenzitás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6111" y="1308848"/>
            <a:ext cx="8946541" cy="212015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háló, „Z” koordináta értékét pixelintenzitás alapján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Cél egy kvázi 3D modell, „dombormű” kialakítása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Sok apró részletet nehezen dolgoz fel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Képeken található éles átmenet, pl. domborzat 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égbolt problémás</a:t>
            </a:r>
            <a:endParaRPr lang="hu-H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Posztereket, rajzokat jó minőségben, részletekkel képes leírni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Csoportba foglalás 4"/>
          <p:cNvGrpSpPr/>
          <p:nvPr/>
        </p:nvGrpSpPr>
        <p:grpSpPr>
          <a:xfrm>
            <a:off x="1031160" y="3429000"/>
            <a:ext cx="2484133" cy="3429000"/>
            <a:chOff x="0" y="0"/>
            <a:chExt cx="4190365" cy="5784215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76550"/>
              <a:ext cx="4190365" cy="2907665"/>
            </a:xfrm>
            <a:prstGeom prst="rect">
              <a:avLst/>
            </a:prstGeom>
          </p:spPr>
        </p:pic>
        <p:pic>
          <p:nvPicPr>
            <p:cNvPr id="7" name="Kép 6" descr="C:\Users\HaAdam\Desktop\mountain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188460" cy="287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Csoportba foglalás 7"/>
          <p:cNvGrpSpPr/>
          <p:nvPr/>
        </p:nvGrpSpPr>
        <p:grpSpPr>
          <a:xfrm>
            <a:off x="6558707" y="3455895"/>
            <a:ext cx="4476846" cy="2945594"/>
            <a:chOff x="0" y="0"/>
            <a:chExt cx="5471160" cy="3599815"/>
          </a:xfrm>
        </p:grpSpPr>
        <p:pic>
          <p:nvPicPr>
            <p:cNvPr id="9" name="Kép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780030" cy="3599815"/>
            </a:xfrm>
            <a:prstGeom prst="rect">
              <a:avLst/>
            </a:prstGeom>
          </p:spPr>
        </p:pic>
        <p:pic>
          <p:nvPicPr>
            <p:cNvPr id="11" name="Kép 10" descr="D:\DokumentumokD\MSC\4szem\Kognitiv\HF_git\K05_2Dto3D\red_concert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300" y="0"/>
              <a:ext cx="2689860" cy="359981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0604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9235"/>
          </a:xfrm>
        </p:spPr>
        <p:txBody>
          <a:bodyPr/>
          <a:lstStyle/>
          <a:p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Szegmentáció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6111" y="1308848"/>
            <a:ext cx="8946541" cy="212015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Dicom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fájlokból (CT felvétel) 3D modell kialakítása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Felhasználói szintű használat, 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biomechatronika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szakirány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Tudunk-e olyan kódot készíteni, használni ami közel azonos eredményt ad a piaci szoftverekkel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Hogyan dolgozzuk fel a 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Dicom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adatokat?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Kép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0" y="3429000"/>
            <a:ext cx="4786501" cy="3277002"/>
          </a:xfrm>
          <a:prstGeom prst="rect">
            <a:avLst/>
          </a:prstGeom>
        </p:spPr>
      </p:pic>
      <p:pic>
        <p:nvPicPr>
          <p:cNvPr id="12" name="Kép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20" y="3429000"/>
            <a:ext cx="3532309" cy="327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8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9235"/>
          </a:xfrm>
        </p:spPr>
        <p:txBody>
          <a:bodyPr/>
          <a:lstStyle/>
          <a:p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Szegmentáció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46111" y="1308848"/>
            <a:ext cx="8946541" cy="212015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Dicom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fájlokból (CT felvétel) 3D modell kialakítása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Felhasználói szintű használat, 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biomechatronika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szakirány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Tudunk-e olyan kódot készíteni, használni ami közel azonos eredményt ad a piaci szoftverekkel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Hogyan dolgozzuk fel a </a:t>
            </a:r>
            <a:r>
              <a:rPr lang="hu-H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Dicom</a:t>
            </a:r>
            <a:r>
              <a:rPr lang="hu-H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adatokat?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Kép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429000"/>
            <a:ext cx="5013960" cy="3387960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34" y="3429000"/>
            <a:ext cx="3411837" cy="33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49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</TotalTime>
  <Words>321</Words>
  <Application>Microsoft Office PowerPoint</Application>
  <PresentationFormat>Szélesvásznú</PresentationFormat>
  <Paragraphs>53</Paragraphs>
  <Slides>12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Times New Roman</vt:lpstr>
      <vt:lpstr>Wingdings</vt:lpstr>
      <vt:lpstr>Wingdings 3</vt:lpstr>
      <vt:lpstr>Ion</vt:lpstr>
      <vt:lpstr>2D to 3D </vt:lpstr>
      <vt:lpstr>2D-ből 3D-be, a feladat:  </vt:lpstr>
      <vt:lpstr>PIFUHD – Facebook AI</vt:lpstr>
      <vt:lpstr>PIFUHD – Facebook AI</vt:lpstr>
      <vt:lpstr>PIFUHD – Facebook AI</vt:lpstr>
      <vt:lpstr>Chimera Painter – Google</vt:lpstr>
      <vt:lpstr>2D-ből 3D-be, pixelintenzitás</vt:lpstr>
      <vt:lpstr>Szegmentáció</vt:lpstr>
      <vt:lpstr>Szegmentáció</vt:lpstr>
      <vt:lpstr>Zajcsökkentés</vt:lpstr>
      <vt:lpstr>Összegzés: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to 3D </dc:title>
  <dc:creator>HaAdam</dc:creator>
  <cp:lastModifiedBy>HaAdam</cp:lastModifiedBy>
  <cp:revision>10</cp:revision>
  <dcterms:created xsi:type="dcterms:W3CDTF">2021-05-09T12:38:09Z</dcterms:created>
  <dcterms:modified xsi:type="dcterms:W3CDTF">2021-05-09T13:27:00Z</dcterms:modified>
</cp:coreProperties>
</file>